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20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1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856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689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6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74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645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81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13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23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44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95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36222-1F49-4729-8C3C-7442A2D1FC35}" type="datetimeFigureOut">
              <a:rPr lang="th-TH" smtClean="0"/>
              <a:t>30/01/66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ABF5-7700-4109-98B4-0F150912EE0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68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A96670D4-A6D6-1E6F-DE94-97CC5DC2D0F9}"/>
              </a:ext>
            </a:extLst>
          </p:cNvPr>
          <p:cNvGrpSpPr/>
          <p:nvPr/>
        </p:nvGrpSpPr>
        <p:grpSpPr>
          <a:xfrm>
            <a:off x="1" y="1"/>
            <a:ext cx="7559674" cy="10620374"/>
            <a:chOff x="0" y="0"/>
            <a:chExt cx="7258685" cy="10363200"/>
          </a:xfrm>
        </p:grpSpPr>
        <p:pic>
          <p:nvPicPr>
            <p:cNvPr id="7" name="รูปภาพ 6">
              <a:extLst>
                <a:ext uri="{FF2B5EF4-FFF2-40B4-BE49-F238E27FC236}">
                  <a16:creationId xmlns:a16="http://schemas.microsoft.com/office/drawing/2014/main" id="{F84E50F2-34E8-2696-021D-D32D0C244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258685" cy="1036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1">
              <a:extLst>
                <a:ext uri="{FF2B5EF4-FFF2-40B4-BE49-F238E27FC236}">
                  <a16:creationId xmlns:a16="http://schemas.microsoft.com/office/drawing/2014/main" id="{3D35E362-A2C7-727C-389A-B6C4095BF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805" y="7798086"/>
              <a:ext cx="1524000" cy="1524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27693824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</TotalTime>
  <Words>0</Words>
  <Application>Microsoft Office PowerPoint</Application>
  <PresentationFormat>กำหนดเอง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NPL_4 OBT</dc:creator>
  <cp:lastModifiedBy>NPL_4 OBT</cp:lastModifiedBy>
  <cp:revision>1</cp:revision>
  <dcterms:created xsi:type="dcterms:W3CDTF">2023-01-30T03:05:34Z</dcterms:created>
  <dcterms:modified xsi:type="dcterms:W3CDTF">2023-01-30T03:22:20Z</dcterms:modified>
</cp:coreProperties>
</file>